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ter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diwate18@outlook.com" userId="a4af9f4a20b6ad3f" providerId="LiveId" clId="{07C0BE1A-0D87-458F-A16C-7322D0DDB805}"/>
    <pc:docChg chg="modSld">
      <pc:chgData name="Priyadiwate18@outlook.com" userId="a4af9f4a20b6ad3f" providerId="LiveId" clId="{07C0BE1A-0D87-458F-A16C-7322D0DDB805}" dt="2025-11-07T03:59:34.926" v="5" actId="1076"/>
      <pc:docMkLst>
        <pc:docMk/>
      </pc:docMkLst>
      <pc:sldChg chg="modSp mod">
        <pc:chgData name="Priyadiwate18@outlook.com" userId="a4af9f4a20b6ad3f" providerId="LiveId" clId="{07C0BE1A-0D87-458F-A16C-7322D0DDB805}" dt="2025-11-07T03:59:34.926" v="5" actId="1076"/>
        <pc:sldMkLst>
          <pc:docMk/>
          <pc:sldMk cId="0" sldId="260"/>
        </pc:sldMkLst>
        <pc:spChg chg="mod">
          <ac:chgData name="Priyadiwate18@outlook.com" userId="a4af9f4a20b6ad3f" providerId="LiveId" clId="{07C0BE1A-0D87-458F-A16C-7322D0DDB805}" dt="2025-11-07T03:59:34.926" v="5" actId="1076"/>
          <ac:spMkLst>
            <pc:docMk/>
            <pc:sldMk cId="0" sldId="260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70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557561"/>
            <a:ext cx="4919424" cy="68468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4787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TraffEye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288286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Traffic Violation Detection &amp; Reporting System</a:t>
            </a:r>
            <a:endParaRPr lang="en-US" sz="4650" dirty="0"/>
          </a:p>
        </p:txBody>
      </p:sp>
      <p:sp>
        <p:nvSpPr>
          <p:cNvPr id="6" name="Text 2"/>
          <p:cNvSpPr/>
          <p:nvPr/>
        </p:nvSpPr>
        <p:spPr>
          <a:xfrm>
            <a:off x="6280190" y="54558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Harnessing artificial intelligence to revolutionise road safety and enforcement in urban India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3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3347561"/>
            <a:ext cx="7069931" cy="720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Traffic Violations on roads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68191" y="4397097"/>
            <a:ext cx="4218384" cy="3228737"/>
          </a:xfrm>
          <a:prstGeom prst="roundRect">
            <a:avLst>
              <a:gd name="adj" fmla="val 28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95243" y="4624149"/>
            <a:ext cx="658416" cy="658416"/>
          </a:xfrm>
          <a:prstGeom prst="roundRect">
            <a:avLst>
              <a:gd name="adj" fmla="val 13886488"/>
            </a:avLst>
          </a:prstGeom>
          <a:solidFill>
            <a:srgbClr val="007EB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38" y="4805124"/>
            <a:ext cx="296228" cy="2962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5243" y="5501997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Rampant Violations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995243" y="5993844"/>
            <a:ext cx="376428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helmetless riding, wrong-side driving, and signal jumping endanger lives daily across Kengeri and Global Village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6008" y="4397097"/>
            <a:ext cx="4218384" cy="3228737"/>
          </a:xfrm>
          <a:prstGeom prst="roundRect">
            <a:avLst>
              <a:gd name="adj" fmla="val 28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33060" y="4624149"/>
            <a:ext cx="658416" cy="658416"/>
          </a:xfrm>
          <a:prstGeom prst="roundRect">
            <a:avLst>
              <a:gd name="adj" fmla="val 13886488"/>
            </a:avLst>
          </a:prstGeom>
          <a:solidFill>
            <a:srgbClr val="007EB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154" y="4805124"/>
            <a:ext cx="296228" cy="2962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33060" y="5501997"/>
            <a:ext cx="360711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Overwhelmed Enforcement</a:t>
            </a:r>
            <a:endParaRPr lang="en-US" sz="2250" dirty="0"/>
          </a:p>
        </p:txBody>
      </p:sp>
      <p:sp>
        <p:nvSpPr>
          <p:cNvPr id="13" name="Text 8"/>
          <p:cNvSpPr/>
          <p:nvPr/>
        </p:nvSpPr>
        <p:spPr>
          <a:xfrm>
            <a:off x="5433060" y="5993844"/>
            <a:ext cx="376428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enforcement struggles with thousands of violations going unchecked, worsening congestion and accident rates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3824" y="4397097"/>
            <a:ext cx="4218384" cy="3228737"/>
          </a:xfrm>
          <a:prstGeom prst="roundRect">
            <a:avLst>
              <a:gd name="adj" fmla="val 28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0877" y="4624149"/>
            <a:ext cx="658416" cy="658416"/>
          </a:xfrm>
          <a:prstGeom prst="roundRect">
            <a:avLst>
              <a:gd name="adj" fmla="val 13886488"/>
            </a:avLst>
          </a:prstGeom>
          <a:solidFill>
            <a:srgbClr val="007EB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1971" y="4805124"/>
            <a:ext cx="296228" cy="2962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0877" y="5501997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Urgent Need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9870877" y="5993844"/>
            <a:ext cx="376428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scalable, real-time, and accurate detection system is essential to improve road safety and compliance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8312825" cy="706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AI-Powered Smart Enforcement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" y="1863328"/>
            <a:ext cx="6299240" cy="3307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5353" y="1814870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5353" y="2352913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5353" y="2912507"/>
            <a:ext cx="339042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Detection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85353" y="3551634"/>
            <a:ext cx="629924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AI cameras with computer vision identify helmet violations, wrong-side driving, signal jumping, and more in real-time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427" y="5654754"/>
            <a:ext cx="21526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3427" y="5990153"/>
            <a:ext cx="4231005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753427" y="6158746"/>
            <a:ext cx="282535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Capture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3427" y="6640949"/>
            <a:ext cx="423100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Violations captured with geo-tagged, time-stamped digital evidence ensuring complete legal validity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199698" y="5654754"/>
            <a:ext cx="21526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5199698" y="5990153"/>
            <a:ext cx="4231005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5199698" y="6158746"/>
            <a:ext cx="282535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Challans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199698" y="6640949"/>
            <a:ext cx="423100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E-challan generation and direct mobile notifications to offenders streamline the entire enforcement process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645968" y="5654754"/>
            <a:ext cx="21526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9645968" y="5990153"/>
            <a:ext cx="4231005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Text 15"/>
          <p:cNvSpPr/>
          <p:nvPr/>
        </p:nvSpPr>
        <p:spPr>
          <a:xfrm>
            <a:off x="9645968" y="6158746"/>
            <a:ext cx="29747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Centralised Dashboard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645968" y="6640949"/>
            <a:ext cx="423100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traffic authority dashboards enables swift monitoring, analysis, and decisive action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68429"/>
            <a:ext cx="72288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Safer Streets with TraffEye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1852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48941" y="2470904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1273612" y="271081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24709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547461"/>
            <a:ext cx="357188" cy="3571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83011" y="2548771"/>
            <a:ext cx="31262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 Enforcement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2183011" y="305693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Scalable, accurate, and automated violation detection for law enforcement agencies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273612" y="411337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38734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3950018"/>
            <a:ext cx="357188" cy="3571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83011" y="39513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Awareness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2183011" y="445948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public compliance through transparent, timely reporting and education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1273612" y="55159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52760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352574"/>
            <a:ext cx="357188" cy="3571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183011" y="53538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 Lives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2183011" y="586204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accidents, congestion, and fatalities 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93790" y="6480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7098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0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524589" y="3144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6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0" y="2993907"/>
            <a:ext cx="8665964" cy="2241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THANK YOU    </a:t>
            </a:r>
            <a:endParaRPr lang="en-US" sz="4650" dirty="0"/>
          </a:p>
        </p:txBody>
      </p:sp>
      <p:sp>
        <p:nvSpPr>
          <p:cNvPr id="6" name="Text 4"/>
          <p:cNvSpPr/>
          <p:nvPr/>
        </p:nvSpPr>
        <p:spPr>
          <a:xfrm>
            <a:off x="793790" y="4864060"/>
            <a:ext cx="86046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                          </a:t>
            </a:r>
            <a:endParaRPr lang="en-US" sz="4650" dirty="0"/>
          </a:p>
        </p:txBody>
      </p:sp>
      <p:sp>
        <p:nvSpPr>
          <p:cNvPr id="7" name="Text 5"/>
          <p:cNvSpPr/>
          <p:nvPr/>
        </p:nvSpPr>
        <p:spPr>
          <a:xfrm>
            <a:off x="793790" y="615255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615255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615255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615255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205</Words>
  <Application>Microsoft Office PowerPoint</Application>
  <PresentationFormat>Custom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Inter</vt:lpstr>
      <vt:lpstr>Arial</vt:lpstr>
      <vt:lpstr>Petrona Light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Priya's Victus</dc:creator>
  <cp:lastModifiedBy>Priyadiwate18@outlook.com</cp:lastModifiedBy>
  <cp:revision>2</cp:revision>
  <dcterms:created xsi:type="dcterms:W3CDTF">2025-11-07T03:42:44Z</dcterms:created>
  <dcterms:modified xsi:type="dcterms:W3CDTF">2025-11-07T03:59:35Z</dcterms:modified>
</cp:coreProperties>
</file>